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4" r:id="rId4"/>
    <p:sldId id="272" r:id="rId5"/>
    <p:sldId id="269" r:id="rId6"/>
    <p:sldId id="270" r:id="rId7"/>
    <p:sldId id="271" r:id="rId8"/>
    <p:sldId id="258" r:id="rId9"/>
    <p:sldId id="276" r:id="rId10"/>
    <p:sldId id="262" r:id="rId11"/>
    <p:sldId id="260" r:id="rId12"/>
    <p:sldId id="263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6FE"/>
    <a:srgbClr val="003399"/>
    <a:srgbClr val="000099"/>
    <a:srgbClr val="0033CC"/>
    <a:srgbClr val="83B1FD"/>
    <a:srgbClr val="71D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2F63-7058-432D-953F-F9DA066970F9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F450-E470-4C92-80B5-FF7F0E10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2D5F-04B9-443A-AB61-54A368414AF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4A84-FC58-4607-9043-6BAC9E27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0C0D-16C4-42C7-B318-A5BD8513774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CD67-D569-4969-827E-35F09C28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5C5A-23FE-4850-9CB4-34A1A2E4789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ABAA-AD4A-4BAF-9339-29D8B406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F0FC-65BD-4C54-8DA2-FAEF0A9FD70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D695-9C29-4E2E-946C-B74B5F50A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4A69-DC2B-4D00-B300-36FEAC7A408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145A-A3B8-4702-A09F-DF0A7DB9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4554-D8EC-4CDE-9AFC-DA6D3AE9698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30AA-4DF0-428E-B4D1-2453F7D49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D46D-9022-49E3-A42D-901AA0755A3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5FB4-2014-44C9-8FC5-7E2FDCEA8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8CD7-A24F-47A7-B986-F50C1050596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3A26-A17B-44BB-9D8A-BC8B3F1E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AC93-FFFB-4CE1-948D-E3828BCE4B76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8655-A218-4938-912A-1F472943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9008-615A-4856-AB28-F5B6584C873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BCC5-B935-4924-B3CC-01732724E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25FED-A63E-4805-86CA-8651C2860C2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3B0AB3-5815-4EA0-AE73-03868DAD6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A%D0%B8%D0%BC%D1%83%D1%88%D0%BA%D0%B8%D0%BD,_%D0%98%D0%B3%D0%BE%D1%80%D1%8C_%D0%98%D0%B2%D0%B0%D0%BD%D0%BE%D0%B2%D0%B8%D1%87" TargetMode="External"/><Relationship Id="rId3" Type="http://schemas.openxmlformats.org/officeDocument/2006/relationships/hyperlink" Target="https://ru.wikipedia.org/wiki/%D0%A1%D0%BB%D1%83%D0%B6%D0%B5%D0%B1%D0%BD%D0%B0%D1%8F:%D0%98%D1%81%D1%82%D0%BE%D1%87%D0%BD%D0%B8%D0%BA%D0%B8_%D0%BA%D0%BD%D0%B8%D0%B3/5237031323" TargetMode="External"/><Relationship Id="rId7" Type="http://schemas.openxmlformats.org/officeDocument/2006/relationships/hyperlink" Target="https://web.archive.org/web/20131220203250/http:/www.nat-geo.ru/article/747-vyihuhol-samoe-smeshnoe-russkoe-zhivotnoe/" TargetMode="External"/><Relationship Id="rId2" Type="http://schemas.openxmlformats.org/officeDocument/2006/relationships/hyperlink" Target="https://ru.wikipedia.org/wiki/%D0%9F%D0%B0%D0%B2%D0%BB%D0%B8%D0%BD%D0%BE%D0%B2,_%D0%98%D0%B3%D0%BE%D1%80%D1%8C_%D0%AF%D0%BA%D0%BE%D0%B2%D0%BB%D0%B5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at-geo.ru/article/747-vyihuhol-samoe-smeshnoe-russkoe-zhivotnoe/" TargetMode="External"/><Relationship Id="rId11" Type="http://schemas.openxmlformats.org/officeDocument/2006/relationships/hyperlink" Target="http://www.zoopicture.ru/desman/" TargetMode="External"/><Relationship Id="rId5" Type="http://schemas.openxmlformats.org/officeDocument/2006/relationships/hyperlink" Target="https://web.archive.org/web/20150920014301/http:/red-book-nn.ru/docs/02-3-05-001.htm" TargetMode="External"/><Relationship Id="rId10" Type="http://schemas.openxmlformats.org/officeDocument/2006/relationships/hyperlink" Target="https://archive.is/20131220185813/www.rgo.ru/animals/russkaya-vyxuxol/" TargetMode="External"/><Relationship Id="rId4" Type="http://schemas.openxmlformats.org/officeDocument/2006/relationships/hyperlink" Target="http://red-book-nn.ru/docs/02-3-05-001.htm" TargetMode="External"/><Relationship Id="rId9" Type="http://schemas.openxmlformats.org/officeDocument/2006/relationships/hyperlink" Target="https://ru.wikipedia.org/wiki/%D0%A1%D0%BB%D1%83%D0%B6%D0%B5%D0%B1%D0%BD%D0%B0%D1%8F:%D0%98%D1%81%D1%82%D0%BE%D1%87%D0%BD%D0%B8%D0%BA%D0%B8_%D0%BA%D0%BD%D0%B8%D0%B3/524400740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579938"/>
            <a:ext cx="8280400" cy="23050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Автор: 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</a:rPr>
              <a:t>Сорокина Полина</a:t>
            </a:r>
          </a:p>
          <a:p>
            <a:pPr algn="r"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Руководитель объединения «ВЯЗ» :      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+mj-lt"/>
              </a:rPr>
              <a:t>Яремако Наталья Александровна</a:t>
            </a: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r"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МБУ ДО ЦВР № 2 г. Иваново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75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Загадочный обитатель озёр </a:t>
            </a:r>
            <a:r>
              <a:rPr lang="ru-RU" sz="2400" i="1" dirty="0" err="1">
                <a:solidFill>
                  <a:schemeClr val="bg1"/>
                </a:solidFill>
              </a:rPr>
              <a:t>Клязьминского</a:t>
            </a:r>
            <a:r>
              <a:rPr lang="ru-RU" sz="2400" i="1" dirty="0">
                <a:solidFill>
                  <a:schemeClr val="bg1"/>
                </a:solidFill>
              </a:rPr>
              <a:t> заказника</a:t>
            </a:r>
          </a:p>
        </p:txBody>
      </p:sp>
      <p:pic>
        <p:nvPicPr>
          <p:cNvPr id="13315" name="Picture 6" descr="WL_M_D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85850"/>
            <a:ext cx="5524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ЯНА\2017-2018\конкурсы\2 полугодие\проект выхухоль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909638"/>
            <a:ext cx="2225675" cy="3455987"/>
          </a:xfrm>
        </p:spPr>
      </p:pic>
      <p:pic>
        <p:nvPicPr>
          <p:cNvPr id="19458" name="Picture 2" descr="D:\ЯНА\2017-2018\конкурсы\2 полугодие\проект выхухоль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429125"/>
            <a:ext cx="42989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Содержимое 7"/>
          <p:cNvSpPr>
            <a:spLocks noGrp="1"/>
          </p:cNvSpPr>
          <p:nvPr>
            <p:ph sz="half" idx="2"/>
          </p:nvPr>
        </p:nvSpPr>
        <p:spPr>
          <a:xfrm>
            <a:off x="2987675" y="1268413"/>
            <a:ext cx="5832475" cy="3600450"/>
          </a:xfrm>
        </p:spPr>
        <p:txBody>
          <a:bodyPr/>
          <a:lstStyle/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1. Изучение Красной книги Ивановской области, </a:t>
            </a:r>
          </a:p>
          <a:p>
            <a:pPr marL="185738" indent="0"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2. Выбор редкого животного для будущей игрушки, изучение информации о нем.</a:t>
            </a:r>
          </a:p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3. Определение плана работы, создание эскиза.</a:t>
            </a:r>
          </a:p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4. Выбор пряжи и инструмента для работы.</a:t>
            </a:r>
          </a:p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5. Вязание основных деталей.</a:t>
            </a:r>
          </a:p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6. Сборка, оформление игрушки.</a:t>
            </a:r>
          </a:p>
          <a:p>
            <a:pPr marL="1857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7. Сравнение игрушки с оригиналом, проведение необходимых дополнительных творческих моментов.</a:t>
            </a:r>
          </a:p>
        </p:txBody>
      </p:sp>
      <p:pic>
        <p:nvPicPr>
          <p:cNvPr id="19460" name="Picture 2" descr="D:\ЯНА\конкурс\DSC_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5" y="4492625"/>
            <a:ext cx="36703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80999" y="260350"/>
            <a:ext cx="29137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Этапы работы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:\ЯНА\конкурс\DSC_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4168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Users\Пользователь\Desktop\vyxuxol-zhivotnoe-obraz-zhizni-i-sreda-obitaniya-vyxuxol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149725"/>
            <a:ext cx="408463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5"/>
          <p:cNvSpPr>
            <a:spLocks noGrp="1"/>
          </p:cNvSpPr>
          <p:nvPr>
            <p:ph idx="1"/>
          </p:nvPr>
        </p:nvSpPr>
        <p:spPr>
          <a:xfrm>
            <a:off x="4500563" y="1196975"/>
            <a:ext cx="4248150" cy="2447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 результате проведённой работы была связана игрушка Выхухоль, очень похожая на оригинал!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42234" y="260350"/>
            <a:ext cx="14245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bg1"/>
                </a:solidFill>
                <a:ea typeface="+mn-ea"/>
                <a:cs typeface="+mn-cs"/>
              </a:rPr>
              <a:t>Итог работы</a:t>
            </a:r>
            <a:endParaRPr lang="ru-RU" sz="3200" b="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Таким образом, работая над проектом мы познакомились с заповедными местами Ивановской области, охраняемыми животными, народными промыслами, развитием промысла «вязание».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«Благодаря полученным знаниям, я связала игрушку, которая стала для меня  памятный сувениром о Ивановской области».</a:t>
            </a:r>
          </a:p>
        </p:txBody>
      </p:sp>
      <p:pic>
        <p:nvPicPr>
          <p:cNvPr id="21507" name="Picture 2" descr="D:\ЯНА\2018 - 2019\конкурсы\заявки и материалы\Родина у нас одна\пол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7975" y="1328738"/>
            <a:ext cx="2713038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Список литературы</a:t>
            </a:r>
            <a:endParaRPr lang="ru-RU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Млекопитающие. Большой энциклопедический словарь /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науч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 ред. д. б. н.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2" tooltip="Павлинов, Игорь Яковлевич"/>
              </a:rPr>
              <a:t>И. Я. Павлинов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 — М.: ACT, 1999. — С. 51. — 416 с. —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3"/>
              </a:rPr>
              <a:t>ISBN 5-237-03132-3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4"/>
              </a:rPr>
              <a:t>Красная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4"/>
              </a:rPr>
              <a:t>книга Нижегородской области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(недоступная ссылка). Дата обращения 20 марта 2011.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Архивировано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20 сентября 2015 года.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6"/>
              </a:rPr>
              <a:t>Выхухоль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6"/>
              </a:rPr>
              <a:t>: самое смешное русское животное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(недоступная ссылка). Дата обращения 20 декабря 2013.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7"/>
              </a:rPr>
              <a:t>Архивировано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20 декабря 2013 года.</a:t>
            </a:r>
          </a:p>
          <a:p>
            <a:pPr>
              <a:buFont typeface="+mj-lt"/>
              <a:buAutoNum type="arabicPeriod"/>
            </a:pPr>
            <a:r>
              <a:rPr lang="ru-RU" sz="1800" i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Гуреев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А. А.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Насекомоядные. Ежи, кроты и землеройки (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Erinaceidae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Talpidae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Soricidae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). — Л.: Наука, 1979. — 503.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8" tooltip="Акимушкин, Игорь Иванович"/>
              </a:rPr>
              <a:t>Акимушкин И. И.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Выхухоль — водяной крот // Мир животных Млекопитающие, или звери. — 3-е изд. — М.: Мысль, 1994. — С. 65. —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9"/>
              </a:rPr>
              <a:t>ISBN 5-244-00740-8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10"/>
              </a:rPr>
              <a:t>Русская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10"/>
              </a:rPr>
              <a:t>выхухоль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11"/>
              </a:rPr>
              <a:t>Выхухоль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 //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zoopicture.ru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Спасибо за внимание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site-421495.mozfiles.com/files/421495/galleries/8612792/large/1.JPG?1685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1513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65591" cy="4608512"/>
          </a:xfrm>
        </p:spPr>
        <p:txBody>
          <a:bodyPr/>
          <a:lstStyle/>
          <a:p>
            <a:pPr marL="185738" indent="-492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Развитие творческих и исследовательских способностей обучающихся, удовлетворение интереса к естественнонаучным дисциплинам посредством изучения Родного края, привлечения внимания к проблеме редких видов животных, занесенных в Красную книгу Ивановской области.</a:t>
            </a:r>
          </a:p>
          <a:p>
            <a:pPr marL="185738" indent="-49213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600" dirty="0" smtClean="0">
              <a:solidFill>
                <a:schemeClr val="bg1"/>
              </a:solidFill>
            </a:endParaRPr>
          </a:p>
          <a:p>
            <a:pPr marL="185738" indent="-49213" eaLnBrk="1" hangingPunct="1">
              <a:lnSpc>
                <a:spcPct val="90000"/>
              </a:lnSpc>
            </a:pPr>
            <a:endParaRPr lang="ru-RU" sz="2600" dirty="0" smtClean="0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658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0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Замысел и целесообразность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600" b="0" dirty="0" smtClean="0">
                <a:solidFill>
                  <a:schemeClr val="bg1"/>
                </a:solidFill>
                <a:ea typeface="+mn-ea"/>
                <a:cs typeface="+mn-cs"/>
              </a:rPr>
              <a:t>Гипотеза </a:t>
            </a:r>
            <a:endParaRPr lang="ru-RU" sz="3600" b="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Экологическое образование возможно средствами декоративно – прикладного творчества.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s://upload.wikimedia.org/wikipedia/commons/4/4a/1_Rubel_Russischer_Des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2382688" cy="2373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5229200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dirty="0" smtClean="0">
                <a:solidFill>
                  <a:schemeClr val="bg1"/>
                </a:solidFill>
              </a:rPr>
              <a:t>Выхухоль. Монета Банка России из серии «Красная книга», серебро,</a:t>
            </a:r>
          </a:p>
          <a:p>
            <a:pPr algn="r"/>
            <a:r>
              <a:rPr lang="ru-RU" b="0" dirty="0" smtClean="0">
                <a:solidFill>
                  <a:schemeClr val="bg1"/>
                </a:solidFill>
              </a:rPr>
              <a:t> 1 рубль, 2000 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6733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Цель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</a:rPr>
              <a:t>создание  игрушки-обитателя заповедника максимально похожей на оригинал.</a:t>
            </a:r>
            <a:endParaRPr lang="ru-RU" sz="28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600" b="0" dirty="0" smtClean="0">
                <a:solidFill>
                  <a:schemeClr val="bg1"/>
                </a:solidFill>
                <a:ea typeface="+mn-ea"/>
                <a:cs typeface="+mn-cs"/>
              </a:rPr>
              <a:t>Задачи проекта 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ru-RU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Box 258"/>
          <p:cNvSpPr txBox="1">
            <a:spLocks noChangeArrowheads="1"/>
          </p:cNvSpPr>
          <p:nvPr/>
        </p:nvSpPr>
        <p:spPr bwMode="gray">
          <a:xfrm>
            <a:off x="683568" y="1556792"/>
            <a:ext cx="76342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1. Познакомиться с «Красной книгой</a:t>
            </a:r>
            <a:r>
              <a:rPr lang="ru-RU" sz="2400" b="0" dirty="0" smtClean="0">
                <a:solidFill>
                  <a:schemeClr val="bg1"/>
                </a:solidFill>
              </a:rPr>
              <a:t>».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Text Box 270"/>
          <p:cNvSpPr txBox="1">
            <a:spLocks noChangeArrowheads="1"/>
          </p:cNvSpPr>
          <p:nvPr/>
        </p:nvSpPr>
        <p:spPr bwMode="gray">
          <a:xfrm>
            <a:off x="683568" y="2204864"/>
            <a:ext cx="771583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2. Расширить </a:t>
            </a:r>
            <a:r>
              <a:rPr lang="ru-RU" sz="2400" b="0" dirty="0">
                <a:solidFill>
                  <a:schemeClr val="bg1"/>
                </a:solidFill>
              </a:rPr>
              <a:t>свои представления </a:t>
            </a:r>
            <a:r>
              <a:rPr lang="ru-RU" sz="2400" b="0" dirty="0" smtClean="0">
                <a:solidFill>
                  <a:schemeClr val="bg1"/>
                </a:solidFill>
              </a:rPr>
              <a:t>редких животных,</a:t>
            </a:r>
          </a:p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 в частности выхухоле Ивановской </a:t>
            </a:r>
            <a:r>
              <a:rPr lang="ru-RU" sz="2400" b="0" dirty="0" smtClean="0">
                <a:solidFill>
                  <a:schemeClr val="bg1"/>
                </a:solidFill>
              </a:rPr>
              <a:t>области.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6" name="Text Box 271"/>
          <p:cNvSpPr txBox="1">
            <a:spLocks noChangeArrowheads="1"/>
          </p:cNvSpPr>
          <p:nvPr/>
        </p:nvSpPr>
        <p:spPr bwMode="gray">
          <a:xfrm>
            <a:off x="611560" y="3284984"/>
            <a:ext cx="770485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3. Узнать о вязании как виде народного промысла, о его возможностях как  декоративно-прикладного </a:t>
            </a:r>
            <a:r>
              <a:rPr lang="ru-RU" sz="2400" b="0" dirty="0" smtClean="0">
                <a:solidFill>
                  <a:schemeClr val="bg1"/>
                </a:solidFill>
              </a:rPr>
              <a:t>искусства. 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Box 272"/>
          <p:cNvSpPr txBox="1">
            <a:spLocks noChangeArrowheads="1"/>
          </p:cNvSpPr>
          <p:nvPr/>
        </p:nvSpPr>
        <p:spPr bwMode="gray">
          <a:xfrm>
            <a:off x="611560" y="5301208"/>
            <a:ext cx="52132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5. Оценить </a:t>
            </a:r>
            <a:r>
              <a:rPr lang="ru-RU" sz="2400" b="0" dirty="0">
                <a:solidFill>
                  <a:schemeClr val="bg1"/>
                </a:solidFill>
              </a:rPr>
              <a:t>итоги своей работы.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8" name="Text Box 270"/>
          <p:cNvSpPr txBox="1">
            <a:spLocks noChangeArrowheads="1"/>
          </p:cNvSpPr>
          <p:nvPr/>
        </p:nvSpPr>
        <p:spPr bwMode="gray">
          <a:xfrm>
            <a:off x="611560" y="4725144"/>
            <a:ext cx="564135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4. Создать </a:t>
            </a:r>
            <a:r>
              <a:rPr lang="ru-RU" sz="2400" b="0" dirty="0">
                <a:solidFill>
                  <a:schemeClr val="bg1"/>
                </a:solidFill>
              </a:rPr>
              <a:t>свой творческий </a:t>
            </a:r>
            <a:r>
              <a:rPr lang="ru-RU" sz="2400" b="0" dirty="0" smtClean="0">
                <a:solidFill>
                  <a:schemeClr val="bg1"/>
                </a:solidFill>
              </a:rPr>
              <a:t>проект.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Клязьминский</a:t>
            </a: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заказник  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      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территории Ивановской области, находится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Клязьминский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заказник, входящий в состав национального парка «Мещёра» – единственная в области особо охраняемая территория федерального подчинения. Достояние заказника – русская выхухоль. Изначально он и создавался именно для охраны небольшого зверька со смешным названием и ценным мехом.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pic>
        <p:nvPicPr>
          <p:cNvPr id="15363" name="Picture 2" descr="C:\Users\Пользователь\Desktop\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341438"/>
            <a:ext cx="3024188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Выхухоль – редкий обитатель заказника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105275" cy="4032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dirty="0" smtClean="0"/>
              <a:t>   	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Выхухоль является млекопитающим семейства кротовых. Относится к классу насекомоядных. В прошлом – объект активной охоты. В настоящее время животное занесено в Красную книгу РФ и Ивановской области и находится под охраной.</a:t>
            </a:r>
          </a:p>
          <a:p>
            <a:pPr eaLnBrk="1" hangingPunct="1"/>
            <a:endParaRPr lang="ru-RU" sz="1800" dirty="0" smtClean="0"/>
          </a:p>
        </p:txBody>
      </p:sp>
      <p:pic>
        <p:nvPicPr>
          <p:cNvPr id="16387" name="Picture 2" descr="C:\Users\Пользователь\Desktop\вы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557338"/>
            <a:ext cx="4386262" cy="3743325"/>
          </a:xfrm>
        </p:spPr>
      </p:pic>
      <p:pic>
        <p:nvPicPr>
          <p:cNvPr id="16388" name="Picture 5" descr="C:\Users\Пользователь\Desktop\кляз з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111625"/>
            <a:ext cx="29511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промыслы Ивановской области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1. Роспись по ткани.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2. Шуйская гармонь.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3. Ювелирный промысел.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4. Вышивка и строчка.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5. Лаковая миниатюра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/>
          </a:p>
        </p:txBody>
      </p:sp>
      <p:pic>
        <p:nvPicPr>
          <p:cNvPr id="17411" name="Picture 2" descr="C:\Users\Пользователь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84313"/>
            <a:ext cx="1728787" cy="2384425"/>
          </a:xfrm>
        </p:spPr>
      </p:pic>
      <p:pic>
        <p:nvPicPr>
          <p:cNvPr id="17412" name="Picture 3" descr="C:\Users\Пользователь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700213"/>
            <a:ext cx="2282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Пользователь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365625"/>
            <a:ext cx="2490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508500"/>
            <a:ext cx="2498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Users\Пользователь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4508500"/>
            <a:ext cx="2624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4680446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 1784 году в «Топографическом описании Владимирской губернии» Пестяки (в настоящее время входящие в Ивановскую область) упомянуты в числе наиболее крупных сёл губернии. Уже в то время было широко развито вязание чулок и варежек на продажу. Наибольшее развитие промысел получил после того как сгорела суконная фабрика, так как оставшиеся после пожара большие запасы шерсти были распроданы крестьянам для вязки чулок и варежек. Это способствовало развитию уже сложившегося вязального промысла.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5575" y="260350"/>
            <a:ext cx="6002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Вязание как промысел</a:t>
            </a:r>
          </a:p>
        </p:txBody>
      </p:sp>
      <p:pic>
        <p:nvPicPr>
          <p:cNvPr id="6148" name="Picture 4" descr="http://site-421495.mozfiles.com/files/421495/li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5685731" cy="287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508104" cy="514057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 газете  «Владимирские губернские ведомости» за 1859 год писали: «Во всякое время года мужчин, женщин, стариков и старух, мальчиков и девочек можно встретить занятых шерстяным вязанием. Куда бы народ ни шел – на полевые работы или с них домой, в лес или из лесу, в гости или из гостей, даже на обедню и с обедни, - всегда с вязаньем в руках. Тёплые варежки особенно пригодились защитникам перевала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Шипки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дравшиеся в горах, на морозном ветру.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«Лихой чулочный промысел» заставил многих забыть об исконном крестьянском труде на земле, которая в этих местах кормила до Николы Зимнего. Это обстоятельство всех и «заразило» рукодельем. Вязальный промысел продолжил свое существование и после революции 1917 года. </a:t>
            </a:r>
          </a:p>
          <a:p>
            <a:endParaRPr lang="ru-RU" sz="1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3608" y="548680"/>
            <a:ext cx="6002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Вязание как промысел</a:t>
            </a:r>
          </a:p>
        </p:txBody>
      </p:sp>
      <p:pic>
        <p:nvPicPr>
          <p:cNvPr id="27650" name="Picture 2" descr="http://site-421495.mozfiles.com/files/421495/galleries/8612792/large/20170510_145951.jpg?3315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548680"/>
            <a:ext cx="3216274" cy="593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516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Гипотеза </vt:lpstr>
      <vt:lpstr>  Задачи проекта  </vt:lpstr>
      <vt:lpstr>Клязьминский заказник  </vt:lpstr>
      <vt:lpstr> Выхухоль – редкий обитатель заказника</vt:lpstr>
      <vt:lpstr>Народные промыслы Ивановской области</vt:lpstr>
      <vt:lpstr>Слайд 8</vt:lpstr>
      <vt:lpstr>Слайд 9</vt:lpstr>
      <vt:lpstr>Слайд 10</vt:lpstr>
      <vt:lpstr>Слайд 11</vt:lpstr>
      <vt:lpstr>Итог работы</vt:lpstr>
      <vt:lpstr>Список литературы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80</cp:revision>
  <dcterms:created xsi:type="dcterms:W3CDTF">2018-02-27T07:20:47Z</dcterms:created>
  <dcterms:modified xsi:type="dcterms:W3CDTF">2020-04-02T07:30:46Z</dcterms:modified>
</cp:coreProperties>
</file>